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63" r:id="rId105"/>
    <p:sldId id="359" r:id="rId106"/>
    <p:sldId id="360" r:id="rId107"/>
    <p:sldId id="361" r:id="rId108"/>
    <p:sldId id="362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80" r:id="rId125"/>
    <p:sldId id="381" r:id="rId126"/>
    <p:sldId id="382" r:id="rId127"/>
    <p:sldId id="383" r:id="rId128"/>
    <p:sldId id="384" r:id="rId129"/>
    <p:sldId id="385" r:id="rId130"/>
    <p:sldId id="439" r:id="rId131"/>
    <p:sldId id="386" r:id="rId132"/>
    <p:sldId id="387" r:id="rId133"/>
    <p:sldId id="440" r:id="rId134"/>
    <p:sldId id="441" r:id="rId135"/>
    <p:sldId id="442" r:id="rId136"/>
    <p:sldId id="443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3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0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1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2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8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7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9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DCB3-7E28-400D-805A-049E1E6D2575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7B277-201D-4DD2-9518-EC5B75855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4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0625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673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306" r="6250" b="5208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273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2695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3962"/>
            <a:ext cx="7805737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97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1295400"/>
            <a:ext cx="84018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2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638"/>
            <a:ext cx="8382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85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Contract Balance Update ….Payable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32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Remix IDE provides some </a:t>
            </a:r>
            <a:r>
              <a:rPr lang="en-US" dirty="0" err="1" smtClean="0"/>
              <a:t>enviroment</a:t>
            </a:r>
            <a:r>
              <a:rPr lang="en-US" dirty="0" smtClean="0"/>
              <a:t> where we can deploy our smart contract.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State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state variable stored in </a:t>
            </a:r>
            <a:r>
              <a:rPr lang="en-US" dirty="0" err="1" smtClean="0"/>
              <a:t>blockchain</a:t>
            </a:r>
            <a:r>
              <a:rPr lang="en-US" dirty="0" smtClean="0"/>
              <a:t> at contract level.</a:t>
            </a:r>
          </a:p>
          <a:p>
            <a:r>
              <a:rPr lang="en-US" dirty="0" smtClean="0"/>
              <a:t>The variable declared at contract level  is called as state variable.</a:t>
            </a:r>
          </a:p>
          <a:p>
            <a:r>
              <a:rPr lang="en-US" dirty="0" smtClean="0"/>
              <a:t>If you increase the number of state variables the amount of gas fees is also increases.</a:t>
            </a:r>
          </a:p>
          <a:p>
            <a:r>
              <a:rPr lang="en-US" dirty="0" smtClean="0"/>
              <a:t>So we need  to declare the state variable carefully.</a:t>
            </a:r>
          </a:p>
          <a:p>
            <a:r>
              <a:rPr lang="en-US" dirty="0" smtClean="0"/>
              <a:t>There is no concept of null(ex-c language) or none(ex-python </a:t>
            </a:r>
            <a:r>
              <a:rPr lang="en-US" dirty="0" err="1" smtClean="0"/>
              <a:t>langauge</a:t>
            </a:r>
            <a:r>
              <a:rPr lang="en-US" dirty="0" smtClean="0"/>
              <a:t>) in solidity.</a:t>
            </a:r>
          </a:p>
          <a:p>
            <a:r>
              <a:rPr lang="en-US" dirty="0" smtClean="0"/>
              <a:t>The default value of the respective </a:t>
            </a:r>
            <a:r>
              <a:rPr lang="en-US" dirty="0" err="1" smtClean="0"/>
              <a:t>datatype</a:t>
            </a:r>
            <a:r>
              <a:rPr lang="en-US" dirty="0" smtClean="0"/>
              <a:t> will be stored in state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n-US" dirty="0" smtClean="0"/>
              <a:t>When we write public before any variable that time get function will be created for that variable or function.</a:t>
            </a:r>
          </a:p>
          <a:p>
            <a:r>
              <a:rPr lang="en-US" dirty="0" smtClean="0"/>
              <a:t>If we set the auto compilation then there is no need to compile the code every time.</a:t>
            </a:r>
          </a:p>
          <a:p>
            <a:r>
              <a:rPr lang="en-US" dirty="0" smtClean="0"/>
              <a:t>We can directly deploy.</a:t>
            </a:r>
          </a:p>
          <a:p>
            <a:r>
              <a:rPr lang="en-US" dirty="0" smtClean="0"/>
              <a:t>We can not assign any value to state variable directly.</a:t>
            </a:r>
          </a:p>
          <a:p>
            <a:r>
              <a:rPr lang="en-US" dirty="0" smtClean="0"/>
              <a:t>We can create a constructor to assign the value or we can create a setter function.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variable stored in stack unlike the state variable which stores in contract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0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use pure you can not read or modify the state variable but local variable can be.</a:t>
            </a:r>
          </a:p>
          <a:p>
            <a:r>
              <a:rPr lang="en-US" dirty="0" smtClean="0"/>
              <a:t>If you use view you can only read the content of the state variable.</a:t>
            </a:r>
          </a:p>
          <a:p>
            <a:r>
              <a:rPr lang="en-US" dirty="0" smtClean="0"/>
              <a:t>If you are not modifying or reading the state variable then the compiler will show warning that either you can use view or pure.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 can be used to initialize the state variable and to decide the owner of the contract.</a:t>
            </a:r>
          </a:p>
          <a:p>
            <a:r>
              <a:rPr lang="en-US" dirty="0" smtClean="0"/>
              <a:t>Constructor is executed for only one time at the time of deployment of the contract.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867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879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 in solidity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2018 Due to overflow problem large amount of ethers has been transferred without accounting it.</a:t>
            </a:r>
          </a:p>
          <a:p>
            <a:r>
              <a:rPr lang="en-US" dirty="0" smtClean="0"/>
              <a:t>To overcome the problem of overflow previously </a:t>
            </a:r>
            <a:r>
              <a:rPr lang="en-US" dirty="0" err="1" smtClean="0"/>
              <a:t>safemath</a:t>
            </a:r>
            <a:r>
              <a:rPr lang="en-US" dirty="0" smtClean="0"/>
              <a:t> library was used .</a:t>
            </a:r>
          </a:p>
          <a:p>
            <a:r>
              <a:rPr lang="en-US" dirty="0" smtClean="0"/>
              <a:t>But in new version of solidity like 0.8.0 this problem has been completely removed.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46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4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441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7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324</Words>
  <Application>Microsoft Office PowerPoint</Application>
  <PresentationFormat>On-screen Show (4:3)</PresentationFormat>
  <Paragraphs>24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Overflow in solidity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Contract Balance Update ….Payable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</dc:creator>
  <cp:lastModifiedBy>Windows User</cp:lastModifiedBy>
  <cp:revision>34</cp:revision>
  <dcterms:created xsi:type="dcterms:W3CDTF">2022-07-22T06:50:51Z</dcterms:created>
  <dcterms:modified xsi:type="dcterms:W3CDTF">2022-11-03T07:45:01Z</dcterms:modified>
</cp:coreProperties>
</file>